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Amatic SC"/>
      <p:regular r:id="rId21"/>
      <p:bold r:id="rId22"/>
    </p:embeddedFont>
    <p:embeddedFont>
      <p:font typeface="Source Code Pr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AmaticSC-bold.fntdata"/><Relationship Id="rId21" Type="http://schemas.openxmlformats.org/officeDocument/2006/relationships/font" Target="fonts/AmaticSC-regular.fntdata"/><Relationship Id="rId24" Type="http://schemas.openxmlformats.org/officeDocument/2006/relationships/font" Target="fonts/SourceCodePro-bold.fntdata"/><Relationship Id="rId23" Type="http://schemas.openxmlformats.org/officeDocument/2006/relationships/font" Target="fonts/SourceCodePr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ourceCodePro-boldItalic.fntdata"/><Relationship Id="rId25" Type="http://schemas.openxmlformats.org/officeDocument/2006/relationships/font" Target="fonts/SourceCodePr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3749354017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3749354017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3749354017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374935401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3749354017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3749354017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3749354017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3749354017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3749354017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3749354017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3749354017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3749354017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374935401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374935401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374935401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374935401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374935401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374935401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374935401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374935401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74935401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74935401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74935401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74935401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3749354017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3749354017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3749354017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374935401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Calendar Matching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2023/04/23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057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3" y="857250"/>
            <a:ext cx="9058275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9651"/>
            <a:ext cx="9144000" cy="2944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2913"/>
            <a:ext cx="9143999" cy="3577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